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6A1BA-FC62-432A-913F-E5A051B7AC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B24C6D-C56E-4D03-B4F2-AFC4FECEB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567EE-14FD-44AA-B2E3-898C498E9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023D7-7EEE-404E-B2C2-FE10F6228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F8239-F9B0-4B00-9676-8AA7DC352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2752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2098C-2F15-40FD-9371-5B3F77299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E77165-8EC4-4DF4-95E9-03BCF7562A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2AB5C-1906-40C2-8F1A-BD2BA7F5A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DD4EB-1206-4A45-B1C0-8A497F758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71430-9BB5-4AB3-8079-F2DF43E66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3927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0D72EC-CF1F-4950-B8A0-C99785C936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89DA28-2A24-4D40-862D-722E3B6BF9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758D5-B6DA-4291-B7B0-91A46EE2E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B5FC0-8F98-446A-9784-69E64FC9F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BC50A-9E6C-4E8C-BECD-6F10A3728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036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A56AF-0E43-4279-A608-9120BAE2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ED2DF-686D-461B-A8E9-95519E0D0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0E7F0-BF0D-41C4-A806-4A72F4C26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16710-CD7D-4124-8C01-CB10EF09C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29874-2994-4BE1-82D7-D8A6FA564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9674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32B7-C074-43CA-8E51-84766C722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9C3F0-42A3-455F-B4C6-25C3F242F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04632-912F-45B9-BE1F-DEF0932B9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47076-4855-4208-A501-F04E9CA34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00F9D-B508-4865-967B-B66EAD38A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7485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FF944-5B3E-4434-BEE7-6F6F1ABF4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C675B-769A-4526-8171-F4BA4016B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D2C54E-ED65-48B1-A836-BBE9479D0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351AD-7E85-4D78-A747-D2D78BA29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33F86A-9F73-4172-9CDE-7F4E08D73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BC2480-B6E2-4E13-887E-45929C9C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431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3FA3F-FCF7-4559-8A50-A9607CAAE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8E593-1129-4B3D-96E8-367C46B1C6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4429CC-4A3C-48E3-B826-331851D66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E5DBC5-00C1-439F-8DB3-9745A438AB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926596-F96D-47A0-8449-8DD4B0384A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F81C1E-DEFA-4203-A8CD-0B2413909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6F0C4B-4CCC-490E-9CE0-B3BE6B63D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E31E39-8D1A-4623-A0DC-8287E06FB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099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9B4A-961D-45F1-A645-7D83D0405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B8E3CF-1B9E-4EF5-8B0A-D4A4DB62A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1640D5-69E6-492A-B1B4-25184A722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AB77ED-DEA0-4D39-89DC-EB9F1E529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7601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02F741-8A68-4020-9EBA-A1061C07F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F8A928-63C4-4B29-BF6C-C7B97A9B2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98DA3-5633-4578-87A9-A2C0E7850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6578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AA5A3-3C55-48E5-8263-2E0B8ED0B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735A4-1587-4A39-AF6F-4C02088B5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35938A-3C35-4F2C-9222-B05537327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943FD-5FBA-4D6A-8BC5-760A896C2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084403-3DF3-4D71-B766-5540F23BA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B44751-4FC5-4F30-A0E5-880F96F11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0919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4DB59-91D0-4ED7-A9A1-74ADE4D5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E5E372-A5F7-49A9-9D2F-3B3B31541E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864D88-E374-4853-A0A2-170405F8B9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510319-AC7A-48E0-B4E0-FB83B0883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2D0B7A-910F-43C6-B3AF-512FA2AE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40B2B5-77D8-4F5D-8417-E6BECD50A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076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E27FBB-9870-4721-B69E-9D8F31F7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DA88E4-14B5-42EB-B673-DB3F029A4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A09D50-03A8-467B-BE74-067290BDBC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C6299-C229-4D31-9E53-BD74F2DE7B26}" type="datetimeFigureOut">
              <a:rPr lang="en-AU" smtClean="0"/>
              <a:t>2021-04-05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21D58-38AA-4B13-BB1A-43168E24FD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6D583-9429-4421-BEF8-B56DA7C2A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3F534-C066-460D-ABC8-4EDA581A48C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40662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8438C32-9395-4F18-8DFC-B359C746CB41}"/>
              </a:ext>
            </a:extLst>
          </p:cNvPr>
          <p:cNvGrpSpPr/>
          <p:nvPr/>
        </p:nvGrpSpPr>
        <p:grpSpPr>
          <a:xfrm>
            <a:off x="3581400" y="187490"/>
            <a:ext cx="5029200" cy="6441910"/>
            <a:chOff x="3581400" y="187490"/>
            <a:chExt cx="5029200" cy="6441910"/>
          </a:xfrm>
        </p:grpSpPr>
        <p:pic>
          <p:nvPicPr>
            <p:cNvPr id="13" name="Picture 12" descr="Chart, histogram&#10;&#10;Description automatically generated">
              <a:extLst>
                <a:ext uri="{FF2B5EF4-FFF2-40B4-BE49-F238E27FC236}">
                  <a16:creationId xmlns:a16="http://schemas.microsoft.com/office/drawing/2014/main" id="{1A7777F7-1145-4AD5-B246-753871E639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1400" y="228600"/>
              <a:ext cx="5029200" cy="64008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97067CF-E922-40E4-B134-8B26739A0D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16653" y="196523"/>
              <a:ext cx="395732" cy="229202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D54B3DB-3307-4436-8202-2D5AD5EDC4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20412" y="187490"/>
              <a:ext cx="323979" cy="3615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155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Kathryn Fuller</dc:creator>
  <cp:lastModifiedBy>Kathryn Fuller</cp:lastModifiedBy>
  <cp:revision>1</cp:revision>
  <dcterms:created xsi:type="dcterms:W3CDTF">2021-04-05T19:55:38Z</dcterms:created>
  <dcterms:modified xsi:type="dcterms:W3CDTF">2021-04-05T20:04:25Z</dcterms:modified>
</cp:coreProperties>
</file>

<file path=docProps/thumbnail.jpeg>
</file>